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90" r:id="rId7"/>
    <p:sldId id="264" r:id="rId8"/>
    <p:sldId id="284" r:id="rId9"/>
    <p:sldId id="285" r:id="rId10"/>
    <p:sldId id="263" r:id="rId11"/>
    <p:sldId id="287" r:id="rId12"/>
    <p:sldId id="288" r:id="rId13"/>
    <p:sldId id="289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1/27/2020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US" dirty="0"/>
              <a:t>Systems Development Life Cycle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OLSAT Monitoring System for Xavier School TRC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3330CE-08A4-48B6-A8FD-788F685697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548" b="22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53B40-7D1C-44E3-94CE-551F1C98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16" y="530287"/>
            <a:ext cx="7766963" cy="579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1370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-547335"/>
            <a:ext cx="12192000" cy="740664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141" y="5532700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34" y="5888421"/>
            <a:ext cx="4907643" cy="70173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Rapid Application Development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Chosen SLDC for the Project 	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68E30F9-E114-4C33-A523-3370094B59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1097" b="210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46BD-5B90-402F-94F5-EE61387A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in a nutshell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30C683-74E6-4BBD-9BEB-5EE68AD1F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4"/>
          <a:stretch/>
        </p:blipFill>
        <p:spPr bwMode="auto">
          <a:xfrm>
            <a:off x="637527" y="1985921"/>
            <a:ext cx="10916945" cy="348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21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0CDC3C12-1006-4B5E-856C-AF669E366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" t="17254" r="7687" b="19056"/>
          <a:stretch/>
        </p:blipFill>
        <p:spPr bwMode="auto">
          <a:xfrm>
            <a:off x="5772637" y="4876479"/>
            <a:ext cx="5558229" cy="16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off, what is RAD?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Rapid Application Development, or RAD is: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method of software development which heavily emphasizes rapid prototyping and iterative delivery.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Focuses largely on planning and sequential design practices.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popular and powerful development methods up to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Parent category of AGILE development technique.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sharp alternative to the typical Waterfall model.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F817E9-02AA-49E8-AD79-5B1E580731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6963" b="36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038A15-6E2B-4B1E-BAE1-310EABF2F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517" y="525313"/>
            <a:ext cx="7819790" cy="580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5752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Yeah okay, then why RAD?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 picked RAD because: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 makes use of the aggressive knowledge utilization and discoveries by the developers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Makes the project more malleable, thanks to constant client contact.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and flexible nature.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6678245-78BC-44F4-AC8F-E62F5A6FB9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523" b="34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58973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few </a:t>
            </a:r>
            <a:r>
              <a:rPr lang="en-US" dirty="0" err="1"/>
              <a:t>RADical</a:t>
            </a:r>
            <a:r>
              <a:rPr lang="en-US" dirty="0"/>
              <a:t> steps </a:t>
            </a:r>
            <a:r>
              <a:rPr lang="en-US" sz="1800" dirty="0"/>
              <a:t>(get it?)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73201"/>
            <a:ext cx="2220891" cy="263371"/>
          </a:xfrm>
        </p:spPr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612637"/>
            <a:ext cx="2220891" cy="11785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project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specification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 briefing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4231" y="3873201"/>
            <a:ext cx="2220891" cy="263371"/>
          </a:xfrm>
        </p:spPr>
        <p:txBody>
          <a:bodyPr/>
          <a:lstStyle/>
          <a:p>
            <a:r>
              <a:rPr lang="en-US" dirty="0"/>
              <a:t>Application Design</a:t>
            </a:r>
            <a:endParaRPr lang="en-GB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6FB540F0-2ABD-4D9C-AA51-A68864DD7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44231" y="4612637"/>
            <a:ext cx="2220891" cy="11785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Wireframing, Prototyping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3222" y="3873201"/>
            <a:ext cx="2333201" cy="263371"/>
          </a:xfrm>
        </p:spPr>
        <p:txBody>
          <a:bodyPr/>
          <a:lstStyle/>
          <a:p>
            <a:r>
              <a:rPr lang="en-GB" dirty="0"/>
              <a:t>Iterative Construction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0FF0889-3DA9-4826-A04E-4A4BD4C04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3222" y="4612637"/>
            <a:ext cx="2220891" cy="11785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Coding, Testing, all that good stuff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2D980F00-5EAF-4C2C-AFB2-BF642612F6D5}"/>
              </a:ext>
            </a:extLst>
          </p:cNvPr>
          <p:cNvSpPr txBox="1">
            <a:spLocks/>
          </p:cNvSpPr>
          <p:nvPr/>
        </p:nvSpPr>
        <p:spPr>
          <a:xfrm>
            <a:off x="9235869" y="3873201"/>
            <a:ext cx="2220891" cy="263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Cutover</a:t>
            </a:r>
            <a:endParaRPr lang="en-GB" dirty="0"/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57352B7B-69F6-42D5-97C6-0714FEA57654}"/>
              </a:ext>
            </a:extLst>
          </p:cNvPr>
          <p:cNvSpPr txBox="1">
            <a:spLocks/>
          </p:cNvSpPr>
          <p:nvPr/>
        </p:nvSpPr>
        <p:spPr>
          <a:xfrm>
            <a:off x="9235869" y="4612637"/>
            <a:ext cx="2220891" cy="1178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TRC Office Software Training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5128784-A0E7-4148-9C39-A9EB4BCE15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458" b="31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/>
              <a:t>Tell me more about it.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Pros of Rapid Application Development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Measurable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Quickly Generate Productive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Rapid, Constant User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Early Systems Integration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E397FF-5106-4C31-8E91-796AEA20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33914E-ED81-4715-B2AB-9926DA49E5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845" r="258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86003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/>
          <a:lstStyle/>
          <a:p>
            <a:r>
              <a:rPr lang="en-US" dirty="0"/>
              <a:t>Sounds good.. Or does it?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 of Rapid Application Development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Modular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Within Large-Scale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Demands Frequent User Interfacing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Compatibility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E397FF-5106-4C31-8E91-796AEA20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C56A1EE5-70CB-446F-8A2E-1A55AFB3CC7D}"/>
              </a:ext>
            </a:extLst>
          </p:cNvPr>
          <p:cNvSpPr txBox="1">
            <a:spLocks/>
          </p:cNvSpPr>
          <p:nvPr/>
        </p:nvSpPr>
        <p:spPr>
          <a:xfrm>
            <a:off x="446314" y="4738497"/>
            <a:ext cx="5170715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2F0990E2-AE10-4BFA-A7B6-A3055013F43F}"/>
              </a:ext>
            </a:extLst>
          </p:cNvPr>
          <p:cNvSpPr txBox="1">
            <a:spLocks/>
          </p:cNvSpPr>
          <p:nvPr/>
        </p:nvSpPr>
        <p:spPr>
          <a:xfrm>
            <a:off x="446313" y="5255399"/>
            <a:ext cx="5170715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DFC570D-23DC-4CEE-A524-41D05A029C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833" r="25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59970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9B7651-08C1-49A1-AFE9-4E4CD342176D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237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Systems Development Life Cycle</vt:lpstr>
      <vt:lpstr>Rapid Application Development</vt:lpstr>
      <vt:lpstr>RAD in a nutshell</vt:lpstr>
      <vt:lpstr>First off, what is RAD?</vt:lpstr>
      <vt:lpstr>PowerPoint Presentation</vt:lpstr>
      <vt:lpstr>Yeah okay, then why RAD?</vt:lpstr>
      <vt:lpstr>Let’s take a few RADical steps (get it?)</vt:lpstr>
      <vt:lpstr>Tell me more about it.</vt:lpstr>
      <vt:lpstr>Sounds good.. Or does it?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2020-01-26T14:14:35Z</dcterms:created>
  <dcterms:modified xsi:type="dcterms:W3CDTF">2020-01-27T02:21:20Z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